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e Vietnam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488115"/>
            <a:ext cx="9339448" cy="5356775"/>
          </a:xfrm>
          <a:custGeom>
            <a:avLst/>
            <a:gdLst/>
            <a:ahLst/>
            <a:cxnLst/>
            <a:rect l="l" t="t" r="r" b="b"/>
            <a:pathLst>
              <a:path w="9339448" h="5356775">
                <a:moveTo>
                  <a:pt x="0" y="0"/>
                </a:moveTo>
                <a:lnTo>
                  <a:pt x="9339448" y="0"/>
                </a:lnTo>
                <a:lnTo>
                  <a:pt x="9339448" y="5356775"/>
                </a:lnTo>
                <a:lnTo>
                  <a:pt x="0" y="5356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78" r="-74513" b="-1589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73652" y="6299209"/>
            <a:ext cx="4779353" cy="3575735"/>
          </a:xfrm>
          <a:custGeom>
            <a:avLst/>
            <a:gdLst/>
            <a:ahLst/>
            <a:cxnLst/>
            <a:rect l="l" t="t" r="r" b="b"/>
            <a:pathLst>
              <a:path w="4779353" h="3575735">
                <a:moveTo>
                  <a:pt x="0" y="0"/>
                </a:moveTo>
                <a:lnTo>
                  <a:pt x="4779353" y="0"/>
                </a:lnTo>
                <a:lnTo>
                  <a:pt x="4779353" y="3575735"/>
                </a:lnTo>
                <a:lnTo>
                  <a:pt x="0" y="3575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71" t="-60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471593" y="6299209"/>
            <a:ext cx="5365699" cy="3575735"/>
          </a:xfrm>
          <a:custGeom>
            <a:avLst/>
            <a:gdLst/>
            <a:ahLst/>
            <a:cxnLst/>
            <a:rect l="l" t="t" r="r" b="b"/>
            <a:pathLst>
              <a:path w="5365699" h="3575735">
                <a:moveTo>
                  <a:pt x="0" y="0"/>
                </a:moveTo>
                <a:lnTo>
                  <a:pt x="5365699" y="0"/>
                </a:lnTo>
                <a:lnTo>
                  <a:pt x="5365699" y="3575735"/>
                </a:lnTo>
                <a:lnTo>
                  <a:pt x="0" y="3575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982345" y="6201177"/>
            <a:ext cx="5659908" cy="3771798"/>
          </a:xfrm>
          <a:custGeom>
            <a:avLst/>
            <a:gdLst/>
            <a:ahLst/>
            <a:cxnLst/>
            <a:rect l="l" t="t" r="r" b="b"/>
            <a:pathLst>
              <a:path w="5659908" h="3771798">
                <a:moveTo>
                  <a:pt x="0" y="0"/>
                </a:moveTo>
                <a:lnTo>
                  <a:pt x="5659908" y="0"/>
                </a:lnTo>
                <a:lnTo>
                  <a:pt x="5659908" y="3771798"/>
                </a:lnTo>
                <a:lnTo>
                  <a:pt x="0" y="3771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40176" y="1163808"/>
            <a:ext cx="7304874" cy="4384630"/>
          </a:xfrm>
          <a:custGeom>
            <a:avLst/>
            <a:gdLst/>
            <a:ahLst/>
            <a:cxnLst/>
            <a:rect l="l" t="t" r="r" b="b"/>
            <a:pathLst>
              <a:path w="7304874" h="4384630">
                <a:moveTo>
                  <a:pt x="0" y="0"/>
                </a:moveTo>
                <a:lnTo>
                  <a:pt x="7304874" y="0"/>
                </a:lnTo>
                <a:lnTo>
                  <a:pt x="7304874" y="4384630"/>
                </a:lnTo>
                <a:lnTo>
                  <a:pt x="0" y="4384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881" b="-231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66028" y="965542"/>
            <a:ext cx="7207393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 dirty="0">
                <a:solidFill>
                  <a:srgbClr val="F8F8F8"/>
                </a:solidFill>
                <a:latin typeface="Be Vietnam"/>
              </a:rPr>
              <a:t>TRAVEL ITINERARY PLANNER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995" y="3568860"/>
            <a:ext cx="5136832" cy="6006779"/>
          </a:xfrm>
          <a:custGeom>
            <a:avLst/>
            <a:gdLst/>
            <a:ahLst/>
            <a:cxnLst/>
            <a:rect l="l" t="t" r="r" b="b"/>
            <a:pathLst>
              <a:path w="5136832" h="6006779">
                <a:moveTo>
                  <a:pt x="0" y="0"/>
                </a:moveTo>
                <a:lnTo>
                  <a:pt x="5136833" y="0"/>
                </a:lnTo>
                <a:lnTo>
                  <a:pt x="5136833" y="6006780"/>
                </a:lnTo>
                <a:lnTo>
                  <a:pt x="0" y="600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573260" y="2122132"/>
            <a:ext cx="4352591" cy="7950763"/>
          </a:xfrm>
          <a:custGeom>
            <a:avLst/>
            <a:gdLst/>
            <a:ahLst/>
            <a:cxnLst/>
            <a:rect l="l" t="t" r="r" b="b"/>
            <a:pathLst>
              <a:path w="4352591" h="7950763">
                <a:moveTo>
                  <a:pt x="0" y="0"/>
                </a:moveTo>
                <a:lnTo>
                  <a:pt x="4352591" y="0"/>
                </a:lnTo>
                <a:lnTo>
                  <a:pt x="4352591" y="7950764"/>
                </a:lnTo>
                <a:lnTo>
                  <a:pt x="0" y="7950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08" t="-3209" r="-7309" b="-83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90341" y="3848100"/>
            <a:ext cx="9448800" cy="36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Users can easily book packages through this user-friendly platform of their desired location.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1731692"/>
          </a:xfrm>
          <a:custGeom>
            <a:avLst/>
            <a:gdLst/>
            <a:ahLst/>
            <a:cxnLst/>
            <a:rect l="l" t="t" r="r" b="b"/>
            <a:pathLst>
              <a:path w="18288000" h="1731692">
                <a:moveTo>
                  <a:pt x="0" y="0"/>
                </a:moveTo>
                <a:lnTo>
                  <a:pt x="18288000" y="0"/>
                </a:lnTo>
                <a:lnTo>
                  <a:pt x="18288000" y="1731692"/>
                </a:lnTo>
                <a:lnTo>
                  <a:pt x="0" y="1731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39" t="-115797" r="-1374" b="-6668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68528" y="121948"/>
            <a:ext cx="616739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u="sng">
                <a:solidFill>
                  <a:srgbClr val="FFFFFF"/>
                </a:solidFill>
                <a:latin typeface="Canva Sans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952" y="3518073"/>
            <a:ext cx="6109928" cy="6298650"/>
          </a:xfrm>
          <a:custGeom>
            <a:avLst/>
            <a:gdLst/>
            <a:ahLst/>
            <a:cxnLst/>
            <a:rect l="l" t="t" r="r" b="b"/>
            <a:pathLst>
              <a:path w="6109928" h="6298650">
                <a:moveTo>
                  <a:pt x="0" y="0"/>
                </a:moveTo>
                <a:lnTo>
                  <a:pt x="6109928" y="0"/>
                </a:lnTo>
                <a:lnTo>
                  <a:pt x="6109928" y="6298650"/>
                </a:lnTo>
                <a:lnTo>
                  <a:pt x="0" y="629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-6776" t="-10559" b="-105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728803" y="123807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49427" y="419753"/>
            <a:ext cx="8305086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u="sng">
                <a:solidFill>
                  <a:srgbClr val="FFFFFF"/>
                </a:solidFill>
                <a:latin typeface="Canva Sans Bold"/>
              </a:rPr>
              <a:t>Technical Details</a:t>
            </a:r>
          </a:p>
        </p:txBody>
      </p:sp>
      <p:sp>
        <p:nvSpPr>
          <p:cNvPr id="5" name="TextBox 5"/>
          <p:cNvSpPr txBox="1"/>
          <p:nvPr/>
        </p:nvSpPr>
        <p:spPr>
          <a:xfrm flipH="1">
            <a:off x="12343967" y="2724498"/>
            <a:ext cx="1524433" cy="941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endParaRPr/>
          </a:p>
          <a:p>
            <a:pPr>
              <a:lnSpc>
                <a:spcPts val="37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965081" y="2742988"/>
            <a:ext cx="9842824" cy="1115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1374" lvl="1" indent="-345687">
              <a:lnSpc>
                <a:spcPts val="4483"/>
              </a:lnSpc>
              <a:buFont typeface="Arial"/>
              <a:buChar char="•"/>
            </a:pPr>
            <a:r>
              <a:rPr lang="en-US" sz="3202" dirty="0">
                <a:solidFill>
                  <a:srgbClr val="FFFFFF"/>
                </a:solidFill>
                <a:latin typeface="Canva Sans Bold"/>
              </a:rPr>
              <a:t>The front end website is made using HTML CSS and JavaScript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916" y="4327107"/>
            <a:ext cx="1024698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8090" lvl="2" indent="-345445" algn="ctr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This website is made flexible and responsive.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3043" y="5340247"/>
            <a:ext cx="10421913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The Backend  of this website is made using </a:t>
            </a:r>
            <a:r>
              <a:rPr lang="en-US" sz="3200" dirty="0" err="1">
                <a:solidFill>
                  <a:srgbClr val="FFFFFF"/>
                </a:solidFill>
                <a:latin typeface="Canva Sans Bold"/>
              </a:rPr>
              <a:t>php</a:t>
            </a:r>
            <a:r>
              <a:rPr lang="en-US" sz="3200" dirty="0">
                <a:solidFill>
                  <a:srgbClr val="FFFFFF"/>
                </a:solidFill>
                <a:latin typeface="Canva Sans Bold"/>
              </a:rPr>
              <a:t> and MySQL database through XAMPP server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45805" y="7121181"/>
            <a:ext cx="9565996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The website runs on </a:t>
            </a:r>
            <a:r>
              <a:rPr lang="en-US" sz="3200" dirty="0" err="1">
                <a:solidFill>
                  <a:srgbClr val="FFFFFF"/>
                </a:solidFill>
                <a:latin typeface="Canva Sans Bold"/>
              </a:rPr>
              <a:t>Xampp</a:t>
            </a:r>
            <a:r>
              <a:rPr lang="en-US" sz="3200" dirty="0">
                <a:solidFill>
                  <a:srgbClr val="FFFFFF"/>
                </a:solidFill>
                <a:latin typeface="Canva Sans Bold"/>
              </a:rPr>
              <a:t> Apache server 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823195"/>
          </a:xfrm>
          <a:custGeom>
            <a:avLst/>
            <a:gdLst/>
            <a:ahLst/>
            <a:cxnLst/>
            <a:rect l="l" t="t" r="r" b="b"/>
            <a:pathLst>
              <a:path w="18288000" h="1823195">
                <a:moveTo>
                  <a:pt x="0" y="0"/>
                </a:moveTo>
                <a:lnTo>
                  <a:pt x="18288000" y="0"/>
                </a:lnTo>
                <a:lnTo>
                  <a:pt x="18288000" y="1823195"/>
                </a:lnTo>
                <a:lnTo>
                  <a:pt x="0" y="182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70" t="-71780" b="-6722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49427" y="284802"/>
            <a:ext cx="8305086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Technical Details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155" y="3517182"/>
            <a:ext cx="6052196" cy="6006779"/>
          </a:xfrm>
          <a:custGeom>
            <a:avLst/>
            <a:gdLst/>
            <a:ahLst/>
            <a:cxnLst/>
            <a:rect l="l" t="t" r="r" b="b"/>
            <a:pathLst>
              <a:path w="6052196" h="6006779">
                <a:moveTo>
                  <a:pt x="0" y="0"/>
                </a:moveTo>
                <a:lnTo>
                  <a:pt x="6052196" y="0"/>
                </a:lnTo>
                <a:lnTo>
                  <a:pt x="6052196" y="6006779"/>
                </a:lnTo>
                <a:lnTo>
                  <a:pt x="0" y="600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t="-8742" b="-90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99141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09155" y="3075543"/>
            <a:ext cx="7089480" cy="5902369"/>
          </a:xfrm>
          <a:custGeom>
            <a:avLst/>
            <a:gdLst/>
            <a:ahLst/>
            <a:cxnLst/>
            <a:rect l="l" t="t" r="r" b="b"/>
            <a:pathLst>
              <a:path w="7089480" h="5902369">
                <a:moveTo>
                  <a:pt x="0" y="0"/>
                </a:moveTo>
                <a:lnTo>
                  <a:pt x="7089480" y="0"/>
                </a:lnTo>
                <a:lnTo>
                  <a:pt x="7089480" y="5902369"/>
                </a:lnTo>
                <a:lnTo>
                  <a:pt x="0" y="590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2" r="-1792" b="-17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482105" y="1945854"/>
            <a:ext cx="7482255" cy="543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70936" lvl="1" indent="-835468">
              <a:lnSpc>
                <a:spcPts val="10835"/>
              </a:lnSpc>
              <a:buFont typeface="Arial"/>
              <a:buChar char="•"/>
            </a:pPr>
            <a:r>
              <a:rPr lang="en-US" sz="7739" dirty="0">
                <a:solidFill>
                  <a:srgbClr val="FFFFFF"/>
                </a:solidFill>
                <a:latin typeface="Canva Sans Bold"/>
              </a:rPr>
              <a:t>Home Page</a:t>
            </a:r>
          </a:p>
          <a:p>
            <a:pPr marL="1670936" lvl="1" indent="-835468">
              <a:lnSpc>
                <a:spcPts val="10835"/>
              </a:lnSpc>
              <a:buFont typeface="Arial"/>
              <a:buChar char="•"/>
            </a:pPr>
            <a:r>
              <a:rPr lang="en-US" sz="7739" dirty="0">
                <a:solidFill>
                  <a:srgbClr val="FFFFFF"/>
                </a:solidFill>
                <a:latin typeface="Canva Sans Bold"/>
              </a:rPr>
              <a:t>Gallery </a:t>
            </a:r>
          </a:p>
          <a:p>
            <a:pPr marL="1670936" lvl="1" indent="-835468">
              <a:lnSpc>
                <a:spcPts val="10835"/>
              </a:lnSpc>
              <a:buFont typeface="Arial"/>
              <a:buChar char="•"/>
            </a:pPr>
            <a:r>
              <a:rPr lang="en-US" sz="7739" dirty="0">
                <a:solidFill>
                  <a:srgbClr val="FFFFFF"/>
                </a:solidFill>
                <a:latin typeface="Canva Sans Bold"/>
              </a:rPr>
              <a:t>Package</a:t>
            </a:r>
          </a:p>
          <a:p>
            <a:pPr marL="1670936" lvl="1" indent="-835468">
              <a:lnSpc>
                <a:spcPts val="10835"/>
              </a:lnSpc>
              <a:buFont typeface="Arial"/>
              <a:buChar char="•"/>
            </a:pPr>
            <a:r>
              <a:rPr lang="en-US" sz="7739" dirty="0">
                <a:solidFill>
                  <a:srgbClr val="FFFFFF"/>
                </a:solidFill>
                <a:latin typeface="Canva Sans Bold"/>
              </a:rPr>
              <a:t>Booking 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645877"/>
          </a:xfrm>
          <a:custGeom>
            <a:avLst/>
            <a:gdLst/>
            <a:ahLst/>
            <a:cxnLst/>
            <a:rect l="l" t="t" r="r" b="b"/>
            <a:pathLst>
              <a:path w="18288000" h="1645877">
                <a:moveTo>
                  <a:pt x="0" y="0"/>
                </a:moveTo>
                <a:lnTo>
                  <a:pt x="18288000" y="0"/>
                </a:lnTo>
                <a:lnTo>
                  <a:pt x="18288000" y="1645877"/>
                </a:lnTo>
                <a:lnTo>
                  <a:pt x="0" y="1645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163" r="-3950" b="-9226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79032" y="79041"/>
            <a:ext cx="9787135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Page of the website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203" y="2209828"/>
            <a:ext cx="6169063" cy="7048472"/>
          </a:xfrm>
          <a:custGeom>
            <a:avLst/>
            <a:gdLst/>
            <a:ahLst/>
            <a:cxnLst/>
            <a:rect l="l" t="t" r="r" b="b"/>
            <a:pathLst>
              <a:path w="6169063" h="7048472">
                <a:moveTo>
                  <a:pt x="0" y="0"/>
                </a:moveTo>
                <a:lnTo>
                  <a:pt x="6169064" y="0"/>
                </a:lnTo>
                <a:lnTo>
                  <a:pt x="616906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" r="-77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161184" y="2209828"/>
            <a:ext cx="5352433" cy="6721755"/>
          </a:xfrm>
          <a:custGeom>
            <a:avLst/>
            <a:gdLst/>
            <a:ahLst/>
            <a:cxnLst/>
            <a:rect l="l" t="t" r="r" b="b"/>
            <a:pathLst>
              <a:path w="5352433" h="6721755">
                <a:moveTo>
                  <a:pt x="0" y="0"/>
                </a:moveTo>
                <a:lnTo>
                  <a:pt x="5352433" y="0"/>
                </a:lnTo>
                <a:lnTo>
                  <a:pt x="5352433" y="6721755"/>
                </a:lnTo>
                <a:lnTo>
                  <a:pt x="0" y="6721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8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309384" y="2209828"/>
            <a:ext cx="3612342" cy="7048472"/>
          </a:xfrm>
          <a:custGeom>
            <a:avLst/>
            <a:gdLst/>
            <a:ahLst/>
            <a:cxnLst/>
            <a:rect l="l" t="t" r="r" b="b"/>
            <a:pathLst>
              <a:path w="3612342" h="7048472">
                <a:moveTo>
                  <a:pt x="0" y="0"/>
                </a:moveTo>
                <a:lnTo>
                  <a:pt x="3612342" y="0"/>
                </a:lnTo>
                <a:lnTo>
                  <a:pt x="3612342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204787" y="756852"/>
            <a:ext cx="57461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Add a subheading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33728" y="108204"/>
            <a:ext cx="6488311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u="sng">
                <a:solidFill>
                  <a:srgbClr val="F8F8F8">
                    <a:alpha val="50980"/>
                  </a:srgbClr>
                </a:solidFill>
                <a:latin typeface="Canva Sans Bold"/>
              </a:rPr>
              <a:t>Website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443600"/>
          </a:xfrm>
          <a:custGeom>
            <a:avLst/>
            <a:gdLst/>
            <a:ahLst/>
            <a:cxnLst/>
            <a:rect l="l" t="t" r="r" b="b"/>
            <a:pathLst>
              <a:path w="18288000" h="1443600">
                <a:moveTo>
                  <a:pt x="0" y="0"/>
                </a:moveTo>
                <a:lnTo>
                  <a:pt x="18288000" y="0"/>
                </a:lnTo>
                <a:lnTo>
                  <a:pt x="18288000" y="1443600"/>
                </a:lnTo>
                <a:lnTo>
                  <a:pt x="0" y="144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534" r="-14676" b="-12947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48203" y="108204"/>
            <a:ext cx="649557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8F8F8"/>
                </a:solidFill>
                <a:latin typeface="Canva Sans Bold"/>
              </a:rPr>
              <a:t>Website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811433"/>
          </a:xfrm>
          <a:custGeom>
            <a:avLst/>
            <a:gdLst/>
            <a:ahLst/>
            <a:cxnLst/>
            <a:rect l="l" t="t" r="r" b="b"/>
            <a:pathLst>
              <a:path w="18288000" h="1811433">
                <a:moveTo>
                  <a:pt x="0" y="0"/>
                </a:moveTo>
                <a:lnTo>
                  <a:pt x="18288000" y="0"/>
                </a:lnTo>
                <a:lnTo>
                  <a:pt x="18288000" y="1811433"/>
                </a:lnTo>
                <a:lnTo>
                  <a:pt x="0" y="181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989" r="-21243" b="-11327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1053" y="2501133"/>
            <a:ext cx="16477063" cy="7119376"/>
          </a:xfrm>
          <a:custGeom>
            <a:avLst/>
            <a:gdLst/>
            <a:ahLst/>
            <a:cxnLst/>
            <a:rect l="l" t="t" r="r" b="b"/>
            <a:pathLst>
              <a:path w="16477063" h="7119376">
                <a:moveTo>
                  <a:pt x="0" y="0"/>
                </a:moveTo>
                <a:lnTo>
                  <a:pt x="16477063" y="0"/>
                </a:lnTo>
                <a:lnTo>
                  <a:pt x="16477063" y="7119377"/>
                </a:lnTo>
                <a:lnTo>
                  <a:pt x="0" y="711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2" t="-6361" r="-106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-4624306" y="161819"/>
            <a:ext cx="18288000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Database 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748358"/>
          </a:xfrm>
          <a:custGeom>
            <a:avLst/>
            <a:gdLst/>
            <a:ahLst/>
            <a:cxnLst/>
            <a:rect l="l" t="t" r="r" b="b"/>
            <a:pathLst>
              <a:path w="18288000" h="1748358">
                <a:moveTo>
                  <a:pt x="0" y="0"/>
                </a:moveTo>
                <a:lnTo>
                  <a:pt x="18288000" y="0"/>
                </a:lnTo>
                <a:lnTo>
                  <a:pt x="18288000" y="1748358"/>
                </a:lnTo>
                <a:lnTo>
                  <a:pt x="0" y="174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58" r="-7793" b="-9264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0599" y="2031727"/>
            <a:ext cx="7823698" cy="7779479"/>
          </a:xfrm>
          <a:custGeom>
            <a:avLst/>
            <a:gdLst/>
            <a:ahLst/>
            <a:cxnLst/>
            <a:rect l="l" t="t" r="r" b="b"/>
            <a:pathLst>
              <a:path w="7823698" h="7779479">
                <a:moveTo>
                  <a:pt x="0" y="0"/>
                </a:moveTo>
                <a:lnTo>
                  <a:pt x="7823698" y="0"/>
                </a:lnTo>
                <a:lnTo>
                  <a:pt x="7823698" y="7779479"/>
                </a:lnTo>
                <a:lnTo>
                  <a:pt x="0" y="777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69" r="-67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021120" y="146567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94449" y="130281"/>
            <a:ext cx="6638983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04297" y="2192117"/>
            <a:ext cx="9893879" cy="746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In this fast world, people are so busy with their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work and they don’t want to waste time book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tickets offline, which is very stressful and time-consuming and to overcome this platform we have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made a travel booking website.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Our travel booking website is very user-friendly and easy to use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it requires only information to book tickets from our website for travelling 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And the best part is that our payment method  that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 Bold"/>
              </a:rPr>
              <a:t>you have to pay after completing your trip.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4506" y="56153"/>
            <a:ext cx="642949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622697"/>
          </a:xfrm>
          <a:custGeom>
            <a:avLst/>
            <a:gdLst/>
            <a:ahLst/>
            <a:cxnLst/>
            <a:rect l="l" t="t" r="r" b="b"/>
            <a:pathLst>
              <a:path w="18288000" h="1622697">
                <a:moveTo>
                  <a:pt x="0" y="0"/>
                </a:moveTo>
                <a:lnTo>
                  <a:pt x="18288000" y="0"/>
                </a:lnTo>
                <a:lnTo>
                  <a:pt x="18288000" y="1622697"/>
                </a:lnTo>
                <a:lnTo>
                  <a:pt x="0" y="1622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843" t="-9292" r="-9546" b="-10202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772302" y="187136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92421" y="4094188"/>
            <a:ext cx="5136832" cy="6006779"/>
          </a:xfrm>
          <a:custGeom>
            <a:avLst/>
            <a:gdLst/>
            <a:ahLst/>
            <a:cxnLst/>
            <a:rect l="l" t="t" r="r" b="b"/>
            <a:pathLst>
              <a:path w="5136832" h="6006779">
                <a:moveTo>
                  <a:pt x="0" y="0"/>
                </a:moveTo>
                <a:lnTo>
                  <a:pt x="5136832" y="0"/>
                </a:lnTo>
                <a:lnTo>
                  <a:pt x="5136832" y="6006779"/>
                </a:lnTo>
                <a:lnTo>
                  <a:pt x="0" y="6006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1080441" y="67451"/>
            <a:ext cx="10852744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FFFFFF"/>
                </a:solidFill>
                <a:latin typeface="Canva Sans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 rot="60000">
            <a:off x="365881" y="2749781"/>
            <a:ext cx="62368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Githup.com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8615" y="4042449"/>
            <a:ext cx="6107657" cy="8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2189" lvl="1" indent="-566095">
              <a:lnSpc>
                <a:spcPts val="7341"/>
              </a:lnSpc>
              <a:buFont typeface="Arial"/>
              <a:buChar char="•"/>
            </a:pPr>
            <a:r>
              <a:rPr lang="en-US" sz="5244" dirty="0">
                <a:solidFill>
                  <a:srgbClr val="FFFFFF"/>
                </a:solidFill>
                <a:latin typeface="Canva Sans Bold"/>
              </a:rPr>
              <a:t>Youtube.com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174</Words>
  <Application>Microsoft Office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Be Vietnam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cp:lastModifiedBy>Riya Layek</cp:lastModifiedBy>
  <cp:revision>3</cp:revision>
  <dcterms:created xsi:type="dcterms:W3CDTF">2006-08-16T00:00:00Z</dcterms:created>
  <dcterms:modified xsi:type="dcterms:W3CDTF">2023-10-15T20:23:42Z</dcterms:modified>
  <dc:identifier>DAFxPQp9eu0</dc:identifier>
</cp:coreProperties>
</file>